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8" r:id="rId13"/>
    <p:sldId id="269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2\Desktop\Для презентации\MEHOFOTO.jpg_q5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60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989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ГКОУ «МОЦО №1»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69" y="256490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Создание развивающей среды дома из подручного материала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238492"/>
            <a:ext cx="521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Учитель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Елена Сергеевна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Гасс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Шумовые коробочки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ПК2\Desktop\Для презентации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295900" cy="397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К2\Desktop\Для презентации\detsad-253802-1424178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3682"/>
            <a:ext cx="3706578" cy="495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Бильбоке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267" name="Picture 3" descr="C:\Users\ПК2\Desktop\Для презентации\detsad-1641930-1555109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09504" cy="5081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К2\Desktop\Для презентации\a17a3f39943e8c3984129dfdbff1b1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95492"/>
            <a:ext cx="5477529" cy="3773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Волшебный мешочек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291" name="Picture 3" descr="C:\Users\ПК2\Desktop\Для презентации\0ca0f2e5f897c785b35bf148138caf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6742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К2\Desktop\Для презентации\maxresdefaul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5822727" cy="3275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Игры с прищепками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Users\ПК2\Desktop\Для презентации\prishepk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1561"/>
            <a:ext cx="1728192" cy="5197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К2\Desktop\Для презентации\im657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21387"/>
            <a:ext cx="5277746" cy="5277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Геометрик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Users\ПК2\Desktop\Для презентации\6c209f2ffc0d927f448dbc18d662bd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364037" cy="41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ПК2\Desktop\Для презентации\2546026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8683"/>
            <a:ext cx="4392488" cy="4601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Разрезные картинки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C:\Users\ПК2\Desktop\Для презентации\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5554"/>
            <a:ext cx="5080001" cy="444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ПК2\Desktop\Для презентации\01_posuda_4_chaynik_i_cha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0327"/>
            <a:ext cx="3776983" cy="53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Составь фигуру по образцу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C:\Users\ПК2\Desktop\Для презентации\Igra-na-trenirovku-prostranstvennogo-myshleniya-skachat-besplatno-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040560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2961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УСПЕХОВ ВАМ В РАЗВИТИИ ВАШИХ ДЕТЕЙ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ПК2\Desktop\1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096000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Планшет для рисования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ПК2\Desktop\Для презентации\kru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022528" cy="502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2\Desktop\Для презентации\игры_с_крупами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457575" cy="26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Игра - фасовка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ПК2\Desktop\Для презентации\zolushka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7133"/>
            <a:ext cx="5040560" cy="335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2\Desktop\Для презентации\SAM_3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68760"/>
            <a:ext cx="518813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Выкладывание по трафарету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ПК2\Desktop\Для презентации\68dfc4b1ff0d593ea5e2e00118b18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0" y="1268760"/>
            <a:ext cx="5497919" cy="3637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2\Desktop\Для презентации\krup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5195385" cy="3894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Бусы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ПК2\Desktop\Для презентации\1372915317_6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05" y="2709615"/>
            <a:ext cx="5574558" cy="409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2\Desktop\Для презентации\bpis5tcczj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" y="1124744"/>
            <a:ext cx="5810846" cy="3631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Тактильные мешочки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7" name="Picture 3" descr="C:\Users\ПК2\Desktop\Для презентации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45543"/>
            <a:ext cx="5613401" cy="3157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К2\Desktop\Для презентации\2804497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561712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Соленое тесто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171" name="Picture 3" descr="C:\Users\ПК2\Desktop\Для презентации\detsad-399791-1475137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5904656" cy="393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К2\Desktop\Для презентации\Соленое тесто для поделок - рецепт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268760"/>
            <a:ext cx="5867365" cy="385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Игры со счетными палочками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ПК2\Desktop\Для презентации\0b9e32d5c3ffeac64ae9407e76307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620269" cy="3749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2\Desktop\Для презентации\a8L8eDLek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627774" cy="5204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Тактильные лоскутки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9" name="Picture 3" descr="C:\Users\ПК2\Desktop\Для презентации\taktilnye-karto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445000" cy="356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ПК2\Desktop\Для презентации\3-ac557d30adbc5a4f1f7223e2c172c2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617287" cy="3929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59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ГКОУ «МОЦО №1»</vt:lpstr>
      <vt:lpstr>Планшет для рисования</vt:lpstr>
      <vt:lpstr>Игра - фасовка</vt:lpstr>
      <vt:lpstr>Выкладывание по трафарету</vt:lpstr>
      <vt:lpstr>Бусы</vt:lpstr>
      <vt:lpstr>Тактильные мешочки</vt:lpstr>
      <vt:lpstr>Соленое тесто</vt:lpstr>
      <vt:lpstr>Игры со счетными палочками</vt:lpstr>
      <vt:lpstr>Тактильные лоскутки</vt:lpstr>
      <vt:lpstr>Шумовые коробочки</vt:lpstr>
      <vt:lpstr>Бильбоке</vt:lpstr>
      <vt:lpstr>Волшебный мешочек</vt:lpstr>
      <vt:lpstr>Игры с прищепками</vt:lpstr>
      <vt:lpstr>Геометрик</vt:lpstr>
      <vt:lpstr>Разрезные картинки</vt:lpstr>
      <vt:lpstr>Составь фигуру по образцу</vt:lpstr>
      <vt:lpstr>УСПЕХОВ ВАМ В РАЗВИТИИ ВАШИХ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«МОЦО №1»</dc:title>
  <dc:creator>ПК2</dc:creator>
  <cp:lastModifiedBy>ПК2</cp:lastModifiedBy>
  <cp:revision>10</cp:revision>
  <dcterms:created xsi:type="dcterms:W3CDTF">2019-11-18T22:11:01Z</dcterms:created>
  <dcterms:modified xsi:type="dcterms:W3CDTF">2020-04-09T03:58:48Z</dcterms:modified>
</cp:coreProperties>
</file>